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g>
</file>

<file path=ppt/media/image4.png>
</file>

<file path=ppt/media/image5.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543835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2491327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49BA75A-790B-4D63-9C26-46F630CC12E9}" type="slidenum">
              <a:rPr lang="es-AR" smtClean="0"/>
              <a:t>‹Nº›</a:t>
            </a:fld>
            <a:endParaRPr lang="es-AR"/>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3738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1232668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49BA75A-790B-4D63-9C26-46F630CC12E9}" type="slidenum">
              <a:rPr lang="es-AR" smtClean="0"/>
              <a:t>‹Nº›</a:t>
            </a:fld>
            <a:endParaRPr lang="es-AR"/>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085526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smtClean="0"/>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Editar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smtClean="0"/>
              <a:t>Editar el estilo de texto del patrón</a:t>
            </a:r>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41013796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36763917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3056450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1444530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45AD1690-B307-43A6-98DB-00DFB63437CD}" type="datetimeFigureOut">
              <a:rPr lang="es-AR" smtClean="0"/>
              <a:t>6/12/2024</a:t>
            </a:fld>
            <a:endParaRPr lang="es-AR"/>
          </a:p>
        </p:txBody>
      </p:sp>
      <p:sp>
        <p:nvSpPr>
          <p:cNvPr id="5" name="Footer Placeholder 4"/>
          <p:cNvSpPr>
            <a:spLocks noGrp="1"/>
          </p:cNvSpPr>
          <p:nvPr>
            <p:ph type="ftr" sz="quarter" idx="11"/>
          </p:nvPr>
        </p:nvSpPr>
        <p:spPr/>
        <p:txBody>
          <a:bodyPr/>
          <a:lstStyle/>
          <a:p>
            <a:endParaRPr lang="es-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35531865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2495988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45AD1690-B307-43A6-98DB-00DFB63437CD}" type="datetimeFigureOut">
              <a:rPr lang="es-AR" smtClean="0"/>
              <a:t>6/12/2024</a:t>
            </a:fld>
            <a:endParaRPr lang="es-AR"/>
          </a:p>
        </p:txBody>
      </p:sp>
      <p:sp>
        <p:nvSpPr>
          <p:cNvPr id="8" name="Footer Placeholder 7"/>
          <p:cNvSpPr>
            <a:spLocks noGrp="1"/>
          </p:cNvSpPr>
          <p:nvPr>
            <p:ph type="ftr" sz="quarter" idx="11"/>
          </p:nvPr>
        </p:nvSpPr>
        <p:spPr/>
        <p:txBody>
          <a:bodyPr/>
          <a:lstStyle/>
          <a:p>
            <a:endParaRPr lang="es-A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4019581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45AD1690-B307-43A6-98DB-00DFB63437CD}" type="datetimeFigureOut">
              <a:rPr lang="es-AR" smtClean="0"/>
              <a:t>6/12/2024</a:t>
            </a:fld>
            <a:endParaRPr lang="es-AR"/>
          </a:p>
        </p:txBody>
      </p:sp>
      <p:sp>
        <p:nvSpPr>
          <p:cNvPr id="4" name="Footer Placeholder 3"/>
          <p:cNvSpPr>
            <a:spLocks noGrp="1"/>
          </p:cNvSpPr>
          <p:nvPr>
            <p:ph type="ftr" sz="quarter" idx="11"/>
          </p:nvPr>
        </p:nvSpPr>
        <p:spPr/>
        <p:txBody>
          <a:bodyPr/>
          <a:lstStyle/>
          <a:p>
            <a:endParaRPr lang="es-A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1830408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AD1690-B307-43A6-98DB-00DFB63437CD}" type="datetimeFigureOut">
              <a:rPr lang="es-AR" smtClean="0"/>
              <a:t>6/12/2024</a:t>
            </a:fld>
            <a:endParaRPr lang="es-AR"/>
          </a:p>
        </p:txBody>
      </p:sp>
      <p:sp>
        <p:nvSpPr>
          <p:cNvPr id="3" name="Footer Placeholder 2"/>
          <p:cNvSpPr>
            <a:spLocks noGrp="1"/>
          </p:cNvSpPr>
          <p:nvPr>
            <p:ph type="ftr" sz="quarter" idx="11"/>
          </p:nvPr>
        </p:nvSpPr>
        <p:spPr/>
        <p:txBody>
          <a:bodyPr/>
          <a:lstStyle/>
          <a:p>
            <a:endParaRPr lang="es-A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24364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2188923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5AD1690-B307-43A6-98DB-00DFB63437CD}" type="datetimeFigureOut">
              <a:rPr lang="es-AR" smtClean="0"/>
              <a:t>6/12/2024</a:t>
            </a:fld>
            <a:endParaRPr lang="es-AR"/>
          </a:p>
        </p:txBody>
      </p:sp>
      <p:sp>
        <p:nvSpPr>
          <p:cNvPr id="6" name="Footer Placeholder 5"/>
          <p:cNvSpPr>
            <a:spLocks noGrp="1"/>
          </p:cNvSpPr>
          <p:nvPr>
            <p:ph type="ftr" sz="quarter" idx="11"/>
          </p:nvPr>
        </p:nvSpPr>
        <p:spPr/>
        <p:txBody>
          <a:bodyPr/>
          <a:lstStyle/>
          <a:p>
            <a:endParaRPr lang="es-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849BA75A-790B-4D63-9C26-46F630CC12E9}" type="slidenum">
              <a:rPr lang="es-AR" smtClean="0"/>
              <a:t>‹Nº›</a:t>
            </a:fld>
            <a:endParaRPr lang="es-AR"/>
          </a:p>
        </p:txBody>
      </p:sp>
    </p:spTree>
    <p:extLst>
      <p:ext uri="{BB962C8B-B14F-4D97-AF65-F5344CB8AC3E}">
        <p14:creationId xmlns:p14="http://schemas.microsoft.com/office/powerpoint/2010/main" val="1493631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5AD1690-B307-43A6-98DB-00DFB63437CD}" type="datetimeFigureOut">
              <a:rPr lang="es-AR" smtClean="0"/>
              <a:t>6/12/2024</a:t>
            </a:fld>
            <a:endParaRPr lang="es-A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A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849BA75A-790B-4D63-9C26-46F630CC12E9}" type="slidenum">
              <a:rPr lang="es-AR" smtClean="0"/>
              <a:t>‹Nº›</a:t>
            </a:fld>
            <a:endParaRPr lang="es-AR"/>
          </a:p>
        </p:txBody>
      </p:sp>
    </p:spTree>
    <p:extLst>
      <p:ext uri="{BB962C8B-B14F-4D97-AF65-F5344CB8AC3E}">
        <p14:creationId xmlns:p14="http://schemas.microsoft.com/office/powerpoint/2010/main" val="219113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s-AR" dirty="0" smtClean="0"/>
              <a:t>Pasos para poner en funcionamiento el </a:t>
            </a:r>
            <a:r>
              <a:rPr lang="es-AR" dirty="0" err="1" smtClean="0"/>
              <a:t>Samp</a:t>
            </a:r>
            <a:r>
              <a:rPr lang="es-AR" dirty="0" smtClean="0"/>
              <a:t>-E</a:t>
            </a:r>
            <a:endParaRPr lang="es-AR" dirty="0"/>
          </a:p>
        </p:txBody>
      </p:sp>
      <p:sp>
        <p:nvSpPr>
          <p:cNvPr id="3" name="Subtítulo 2"/>
          <p:cNvSpPr>
            <a:spLocks noGrp="1"/>
          </p:cNvSpPr>
          <p:nvPr>
            <p:ph type="subTitle" idx="1"/>
          </p:nvPr>
        </p:nvSpPr>
        <p:spPr/>
        <p:txBody>
          <a:bodyPr/>
          <a:lstStyle/>
          <a:p>
            <a:r>
              <a:rPr lang="es-AR" dirty="0" smtClean="0"/>
              <a:t>En el siguiente PowerPoint le vamos a mostrar que es lo mas importante que hay que revisar antes de utilizar el </a:t>
            </a:r>
            <a:r>
              <a:rPr lang="es-AR" dirty="0" err="1" smtClean="0"/>
              <a:t>Samp</a:t>
            </a:r>
            <a:r>
              <a:rPr lang="es-AR" dirty="0" smtClean="0"/>
              <a:t>-E.</a:t>
            </a:r>
            <a:endParaRPr lang="es-AR" dirty="0"/>
          </a:p>
        </p:txBody>
      </p:sp>
    </p:spTree>
    <p:extLst>
      <p:ext uri="{BB962C8B-B14F-4D97-AF65-F5344CB8AC3E}">
        <p14:creationId xmlns:p14="http://schemas.microsoft.com/office/powerpoint/2010/main" val="2301992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660801" y="457200"/>
            <a:ext cx="3932237" cy="530225"/>
          </a:xfrm>
        </p:spPr>
        <p:txBody>
          <a:bodyPr>
            <a:normAutofit/>
          </a:bodyPr>
          <a:lstStyle/>
          <a:p>
            <a:r>
              <a:rPr lang="es-AR" dirty="0" smtClean="0"/>
              <a:t>Primer paso</a:t>
            </a:r>
            <a:endParaRPr lang="es-AR" dirty="0"/>
          </a:p>
        </p:txBody>
      </p:sp>
      <p:pic>
        <p:nvPicPr>
          <p:cNvPr id="4" name="Marcador de contenido 3"/>
          <p:cNvPicPr>
            <a:picLocks noGrp="1" noChangeAspect="1"/>
          </p:cNvPicPr>
          <p:nvPr>
            <p:ph idx="1"/>
          </p:nvPr>
        </p:nvPicPr>
        <p:blipFill>
          <a:blip r:embed="rId2"/>
          <a:stretch>
            <a:fillRect/>
          </a:stretch>
        </p:blipFill>
        <p:spPr>
          <a:xfrm>
            <a:off x="6414051" y="987425"/>
            <a:ext cx="3697357" cy="4873625"/>
          </a:xfrm>
          <a:prstGeom prst="rect">
            <a:avLst/>
          </a:prstGeom>
        </p:spPr>
      </p:pic>
      <p:sp>
        <p:nvSpPr>
          <p:cNvPr id="5" name="Marcador de texto 4"/>
          <p:cNvSpPr>
            <a:spLocks noGrp="1"/>
          </p:cNvSpPr>
          <p:nvPr>
            <p:ph type="body" sz="half" idx="2"/>
          </p:nvPr>
        </p:nvSpPr>
        <p:spPr>
          <a:xfrm>
            <a:off x="1660801" y="1026008"/>
            <a:ext cx="3932237" cy="4881563"/>
          </a:xfrm>
        </p:spPr>
        <p:txBody>
          <a:bodyPr>
            <a:normAutofit/>
          </a:bodyPr>
          <a:lstStyle/>
          <a:p>
            <a:r>
              <a:rPr lang="es-AR" sz="2000" dirty="0" smtClean="0"/>
              <a:t>De los primeros pasos para poner el </a:t>
            </a:r>
            <a:r>
              <a:rPr lang="es-AR" sz="2000" dirty="0" err="1" smtClean="0"/>
              <a:t>Samp</a:t>
            </a:r>
            <a:r>
              <a:rPr lang="es-AR" sz="2000" dirty="0" smtClean="0"/>
              <a:t>-E en funcionamiento seria revisar que las baterías tengan carga con el </a:t>
            </a:r>
            <a:r>
              <a:rPr lang="es-AR" sz="2000" dirty="0" err="1" smtClean="0"/>
              <a:t>tester</a:t>
            </a:r>
            <a:r>
              <a:rPr lang="es-AR" sz="2000" dirty="0" smtClean="0"/>
              <a:t> si las baterías están cargadas con 24v quedaría en caso de ser 2 baterías de 12v conectarlas en serie para que de los 24v necesarios, luego de esto a las 2 salidas libres que le quedan a la batería se le conecta el cable de alimentación del </a:t>
            </a:r>
            <a:r>
              <a:rPr lang="es-AR" sz="2000" dirty="0" err="1" smtClean="0"/>
              <a:t>Samp</a:t>
            </a:r>
            <a:r>
              <a:rPr lang="es-AR" sz="2000" dirty="0" smtClean="0"/>
              <a:t>-E.</a:t>
            </a:r>
          </a:p>
        </p:txBody>
      </p:sp>
    </p:spTree>
    <p:extLst>
      <p:ext uri="{BB962C8B-B14F-4D97-AF65-F5344CB8AC3E}">
        <p14:creationId xmlns:p14="http://schemas.microsoft.com/office/powerpoint/2010/main" val="1819735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81910" y="457200"/>
            <a:ext cx="3932237" cy="530225"/>
          </a:xfrm>
        </p:spPr>
        <p:txBody>
          <a:bodyPr>
            <a:normAutofit/>
          </a:bodyPr>
          <a:lstStyle/>
          <a:p>
            <a:r>
              <a:rPr lang="es-AR" dirty="0" smtClean="0"/>
              <a:t>Segundo paso</a:t>
            </a:r>
            <a:endParaRPr lang="es-AR" dirty="0"/>
          </a:p>
        </p:txBody>
      </p:sp>
      <p:pic>
        <p:nvPicPr>
          <p:cNvPr id="5" name="WhatsApp Video 2024-12-06 at 3.16.48 P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789738" y="987425"/>
            <a:ext cx="2919412" cy="5254625"/>
          </a:xfrm>
        </p:spPr>
      </p:pic>
      <p:sp>
        <p:nvSpPr>
          <p:cNvPr id="4" name="Marcador de texto 3"/>
          <p:cNvSpPr>
            <a:spLocks noGrp="1"/>
          </p:cNvSpPr>
          <p:nvPr>
            <p:ph type="body" sz="half" idx="2"/>
          </p:nvPr>
        </p:nvSpPr>
        <p:spPr>
          <a:xfrm>
            <a:off x="1581910" y="980937"/>
            <a:ext cx="3932237" cy="1861792"/>
          </a:xfrm>
        </p:spPr>
        <p:txBody>
          <a:bodyPr/>
          <a:lstStyle/>
          <a:p>
            <a:r>
              <a:rPr lang="es-AR" dirty="0" smtClean="0"/>
              <a:t>Luego de conectar las baterías al </a:t>
            </a:r>
            <a:r>
              <a:rPr lang="es-AR" dirty="0" err="1" smtClean="0"/>
              <a:t>Samp</a:t>
            </a:r>
            <a:r>
              <a:rPr lang="es-AR" dirty="0" smtClean="0"/>
              <a:t>-E lo primero que hay que hacer es revisar si se esta alimentando al montacargas adecuadamente, primero bajando el freno de manos como se muestra en el video, luego de esto hay que revisar el indicador de voltaje que se encuentra en la parte de atrás del volante.</a:t>
            </a:r>
            <a:endParaRPr lang="es-AR" dirty="0"/>
          </a:p>
        </p:txBody>
      </p:sp>
      <p:pic>
        <p:nvPicPr>
          <p:cNvPr id="6" name="Imagen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58398" y="2955511"/>
            <a:ext cx="3855749" cy="3286539"/>
          </a:xfrm>
          <a:prstGeom prst="rect">
            <a:avLst/>
          </a:prstGeom>
        </p:spPr>
      </p:pic>
    </p:spTree>
    <p:extLst>
      <p:ext uri="{BB962C8B-B14F-4D97-AF65-F5344CB8AC3E}">
        <p14:creationId xmlns:p14="http://schemas.microsoft.com/office/powerpoint/2010/main" val="29355056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767681" y="457200"/>
            <a:ext cx="3932237" cy="530225"/>
          </a:xfrm>
        </p:spPr>
        <p:txBody>
          <a:bodyPr>
            <a:normAutofit/>
          </a:bodyPr>
          <a:lstStyle/>
          <a:p>
            <a:r>
              <a:rPr lang="es-AR" dirty="0" smtClean="0"/>
              <a:t>Tercer paso</a:t>
            </a:r>
            <a:endParaRPr lang="es-AR" dirty="0"/>
          </a:p>
        </p:txBody>
      </p:sp>
      <p:pic>
        <p:nvPicPr>
          <p:cNvPr id="5" name="Marcador de contenido 4"/>
          <p:cNvPicPr>
            <a:picLocks noGrp="1" noChangeAspect="1"/>
          </p:cNvPicPr>
          <p:nvPr>
            <p:ph idx="1"/>
          </p:nvPr>
        </p:nvPicPr>
        <p:blipFill>
          <a:blip r:embed="rId2"/>
          <a:stretch>
            <a:fillRect/>
          </a:stretch>
        </p:blipFill>
        <p:spPr>
          <a:xfrm>
            <a:off x="6627813" y="867569"/>
            <a:ext cx="4572000" cy="4572000"/>
          </a:xfrm>
          <a:prstGeom prst="rect">
            <a:avLst/>
          </a:prstGeom>
        </p:spPr>
      </p:pic>
      <p:sp>
        <p:nvSpPr>
          <p:cNvPr id="4" name="Marcador de texto 3"/>
          <p:cNvSpPr>
            <a:spLocks noGrp="1"/>
          </p:cNvSpPr>
          <p:nvPr>
            <p:ph type="body" sz="half" idx="2"/>
          </p:nvPr>
        </p:nvSpPr>
        <p:spPr>
          <a:xfrm>
            <a:off x="1767682" y="987425"/>
            <a:ext cx="3932237" cy="4881563"/>
          </a:xfrm>
        </p:spPr>
        <p:txBody>
          <a:bodyPr/>
          <a:lstStyle/>
          <a:p>
            <a:r>
              <a:rPr lang="es-AR" dirty="0" smtClean="0"/>
              <a:t>En el caso de que el indicador de voltaje del </a:t>
            </a:r>
            <a:r>
              <a:rPr lang="es-AR" dirty="0" err="1" smtClean="0"/>
              <a:t>sampe</a:t>
            </a:r>
            <a:r>
              <a:rPr lang="es-AR" dirty="0" smtClean="0"/>
              <a:t> no se mueva lo primero que hay que hacer es abrir las compuertas de atrás y revisar los fusibles del mismo </a:t>
            </a:r>
            <a:r>
              <a:rPr lang="es-AR" dirty="0" err="1" smtClean="0"/>
              <a:t>samp</a:t>
            </a:r>
            <a:r>
              <a:rPr lang="es-AR" dirty="0" smtClean="0"/>
              <a:t>-e, estos fusibles son en total 4 de 5Amp esto están en la parte de atrás de los contactares. En caso de que alguno se haya quemado lo mejor seria remplazarlo por uno nuevo lo antes posible, en un caso de que se tenga que mover rápidamente por una urgencia se puede poner un alambre de cobre como sustituto temporal, esto no es recomendado.</a:t>
            </a:r>
            <a:endParaRPr lang="es-AR" dirty="0"/>
          </a:p>
        </p:txBody>
      </p:sp>
    </p:spTree>
    <p:extLst>
      <p:ext uri="{BB962C8B-B14F-4D97-AF65-F5344CB8AC3E}">
        <p14:creationId xmlns:p14="http://schemas.microsoft.com/office/powerpoint/2010/main" val="2116444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smtClean="0"/>
              <a:t>Como cuarto paso y final</a:t>
            </a:r>
            <a:endParaRPr lang="es-AR" dirty="0"/>
          </a:p>
        </p:txBody>
      </p:sp>
      <p:pic>
        <p:nvPicPr>
          <p:cNvPr id="5" name="Marcador de contenido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323013" y="1696953"/>
            <a:ext cx="5181600" cy="2913232"/>
          </a:xfrm>
        </p:spPr>
      </p:pic>
      <p:sp>
        <p:nvSpPr>
          <p:cNvPr id="4" name="Marcador de texto 3"/>
          <p:cNvSpPr>
            <a:spLocks noGrp="1"/>
          </p:cNvSpPr>
          <p:nvPr>
            <p:ph type="body" sz="half" idx="2"/>
          </p:nvPr>
        </p:nvSpPr>
        <p:spPr/>
        <p:txBody>
          <a:bodyPr/>
          <a:lstStyle/>
          <a:p>
            <a:r>
              <a:rPr lang="es-AR" dirty="0" smtClean="0"/>
              <a:t>Por ultimo lo que hay que hacer es revisar por debajo de la pedalera si el acelerador esta en una posición optima para el manejo, ya que si se encuentra fuera de lugar se puede trabar y provocar un accidente, luego de haber revisado el acelerador lo que restaría seria revisar que la palanca de  marchas ande bien y manejar el </a:t>
            </a:r>
            <a:r>
              <a:rPr lang="es-AR" dirty="0" err="1" smtClean="0"/>
              <a:t>Samp</a:t>
            </a:r>
            <a:r>
              <a:rPr lang="es-AR" dirty="0" smtClean="0"/>
              <a:t>-E.</a:t>
            </a:r>
            <a:endParaRPr lang="es-AR" dirty="0"/>
          </a:p>
        </p:txBody>
      </p:sp>
    </p:spTree>
    <p:extLst>
      <p:ext uri="{BB962C8B-B14F-4D97-AF65-F5344CB8AC3E}">
        <p14:creationId xmlns:p14="http://schemas.microsoft.com/office/powerpoint/2010/main" val="2587740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ctrTitle"/>
          </p:nvPr>
        </p:nvSpPr>
        <p:spPr>
          <a:xfrm>
            <a:off x="2146853" y="2354815"/>
            <a:ext cx="9144000" cy="2058159"/>
          </a:xfrm>
        </p:spPr>
        <p:txBody>
          <a:bodyPr>
            <a:normAutofit fontScale="90000"/>
          </a:bodyPr>
          <a:lstStyle/>
          <a:p>
            <a:r>
              <a:rPr lang="es-AR" dirty="0" smtClean="0"/>
              <a:t>Gracias por su atención.</a:t>
            </a:r>
            <a:br>
              <a:rPr lang="es-AR" dirty="0" smtClean="0"/>
            </a:br>
            <a:r>
              <a:rPr lang="es-AR" dirty="0"/>
              <a:t/>
            </a:r>
            <a:br>
              <a:rPr lang="es-AR" dirty="0"/>
            </a:br>
            <a:r>
              <a:rPr lang="es-AR" dirty="0" smtClean="0"/>
              <a:t/>
            </a:r>
            <a:br>
              <a:rPr lang="es-AR" dirty="0" smtClean="0"/>
            </a:br>
            <a:endParaRPr lang="es-AR" sz="10700" dirty="0"/>
          </a:p>
        </p:txBody>
      </p:sp>
      <p:sp>
        <p:nvSpPr>
          <p:cNvPr id="6" name="Subtítulo 5"/>
          <p:cNvSpPr>
            <a:spLocks noGrp="1"/>
          </p:cNvSpPr>
          <p:nvPr>
            <p:ph type="subTitle" idx="1"/>
          </p:nvPr>
        </p:nvSpPr>
        <p:spPr>
          <a:xfrm>
            <a:off x="1643270" y="6255026"/>
            <a:ext cx="9144000" cy="394252"/>
          </a:xfrm>
        </p:spPr>
        <p:txBody>
          <a:bodyPr>
            <a:normAutofit/>
          </a:bodyPr>
          <a:lstStyle/>
          <a:p>
            <a:r>
              <a:rPr lang="es-AR" dirty="0" smtClean="0"/>
              <a:t>!Maneje con cuidado¡</a:t>
            </a:r>
            <a:endParaRPr lang="es-AR" dirty="0"/>
          </a:p>
        </p:txBody>
      </p:sp>
      <p:sp>
        <p:nvSpPr>
          <p:cNvPr id="7" name="Rectángulo redondeado 6"/>
          <p:cNvSpPr/>
          <p:nvPr/>
        </p:nvSpPr>
        <p:spPr>
          <a:xfrm>
            <a:off x="3604591" y="2690191"/>
            <a:ext cx="4929809" cy="1722783"/>
          </a:xfrm>
          <a:prstGeom prst="round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s-AR" sz="9600" b="1" dirty="0" smtClean="0">
                <a:solidFill>
                  <a:schemeClr val="tx1"/>
                </a:solidFill>
              </a:rPr>
              <a:t>SAMP-E</a:t>
            </a:r>
            <a:endParaRPr lang="es-AR" sz="9600" b="1" dirty="0">
              <a:solidFill>
                <a:schemeClr val="tx1"/>
              </a:solidFill>
            </a:endParaRPr>
          </a:p>
        </p:txBody>
      </p:sp>
    </p:spTree>
    <p:extLst>
      <p:ext uri="{BB962C8B-B14F-4D97-AF65-F5344CB8AC3E}">
        <p14:creationId xmlns:p14="http://schemas.microsoft.com/office/powerpoint/2010/main" val="1204598029"/>
      </p:ext>
    </p:extLst>
  </p:cSld>
  <p:clrMapOvr>
    <a:masterClrMapping/>
  </p:clrMapOvr>
</p:sld>
</file>

<file path=ppt/theme/theme1.xml><?xml version="1.0" encoding="utf-8"?>
<a:theme xmlns:a="http://schemas.openxmlformats.org/drawingml/2006/main" name="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27</TotalTime>
  <Words>345</Words>
  <Application>Microsoft Office PowerPoint</Application>
  <PresentationFormat>Panorámica</PresentationFormat>
  <Paragraphs>13</Paragraphs>
  <Slides>6</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vt:i4>
      </vt:variant>
    </vt:vector>
  </HeadingPairs>
  <TitlesOfParts>
    <vt:vector size="10" baseType="lpstr">
      <vt:lpstr>Arial</vt:lpstr>
      <vt:lpstr>Century Gothic</vt:lpstr>
      <vt:lpstr>Wingdings 3</vt:lpstr>
      <vt:lpstr>Espiral</vt:lpstr>
      <vt:lpstr>Pasos para poner en funcionamiento el Samp-E</vt:lpstr>
      <vt:lpstr>Primer paso</vt:lpstr>
      <vt:lpstr>Segundo paso</vt:lpstr>
      <vt:lpstr>Tercer paso</vt:lpstr>
      <vt:lpstr>Como cuarto paso y final</vt:lpstr>
      <vt:lpstr>Gracias por su atención.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Pasos para poner en funcionamiento el Samp-E</dc:title>
  <dc:creator>muestra</dc:creator>
  <cp:lastModifiedBy>muestra</cp:lastModifiedBy>
  <cp:revision>5</cp:revision>
  <dcterms:created xsi:type="dcterms:W3CDTF">2024-12-06T21:18:02Z</dcterms:created>
  <dcterms:modified xsi:type="dcterms:W3CDTF">2024-12-06T21:45:28Z</dcterms:modified>
</cp:coreProperties>
</file>

<file path=docProps/thumbnail.jpeg>
</file>